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95" r:id="rId3"/>
    <p:sldId id="1159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3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L9z25pZcJ9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1351508"/>
            <a:ext cx="8153400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إعداد :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محسنه صالح عبيد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العولقي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729166" y="572005"/>
            <a:ext cx="210987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الثامن عشر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18286" y="3791806"/>
            <a:ext cx="132440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رابط الفيديو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78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b="1" dirty="0"/>
                        <a:t>يستخدم  قواعد السلامة عند استخدام وسائل النقل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يستخدم وسائل النقل الآمنة للتنقل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استخدام وسائل النقل الآمنه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D098A7A-334F-9BBC-E044-D396B0E94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3" t="15073" r="30097" b="22459"/>
          <a:stretch/>
        </p:blipFill>
        <p:spPr>
          <a:xfrm>
            <a:off x="3047767" y="2402591"/>
            <a:ext cx="6681399" cy="36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7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729166" y="572005"/>
            <a:ext cx="210987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الثامن عشر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85614" y="3791806"/>
            <a:ext cx="118974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ورقة عمل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78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b="1" dirty="0"/>
                        <a:t>يستخدم  قواعد السلامة عند استخدام وسائل النقل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يستخدم وسائل النقل الآمنة للتنقل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استخدام وسائل النقل الآمنه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763CECD-81A5-7100-BA02-98547B183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9" t="24983" r="26873" b="15987"/>
          <a:stretch/>
        </p:blipFill>
        <p:spPr>
          <a:xfrm>
            <a:off x="7386222" y="2389702"/>
            <a:ext cx="4367814" cy="3241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820E3-EABF-24A8-D944-469A8448C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5" r="4867"/>
          <a:stretch/>
        </p:blipFill>
        <p:spPr>
          <a:xfrm>
            <a:off x="3162537" y="2988984"/>
            <a:ext cx="4223685" cy="23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5866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75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Mohsena Saleh Obaid Alawi</cp:lastModifiedBy>
  <cp:revision>15</cp:revision>
  <dcterms:created xsi:type="dcterms:W3CDTF">2023-06-12T08:37:42Z</dcterms:created>
  <dcterms:modified xsi:type="dcterms:W3CDTF">2023-06-12T08:52:52Z</dcterms:modified>
</cp:coreProperties>
</file>